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121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A4A3A-59F8-408C-ACF9-11A071E7BD51}" type="datetimeFigureOut">
              <a:rPr lang="ru-RU" smtClean="0"/>
              <a:pPr/>
              <a:t>20.09.2011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332E9F-D43B-4BF8-8DBE-0A6E0D170E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A4A3A-59F8-408C-ACF9-11A071E7BD51}" type="datetimeFigureOut">
              <a:rPr lang="ru-RU" smtClean="0"/>
              <a:pPr/>
              <a:t>20.09.2011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332E9F-D43B-4BF8-8DBE-0A6E0D170E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A4A3A-59F8-408C-ACF9-11A071E7BD51}" type="datetimeFigureOut">
              <a:rPr lang="ru-RU" smtClean="0"/>
              <a:pPr/>
              <a:t>20.09.2011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332E9F-D43B-4BF8-8DBE-0A6E0D170E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A4A3A-59F8-408C-ACF9-11A071E7BD51}" type="datetimeFigureOut">
              <a:rPr lang="ru-RU" smtClean="0"/>
              <a:pPr/>
              <a:t>20.09.2011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332E9F-D43B-4BF8-8DBE-0A6E0D170E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A4A3A-59F8-408C-ACF9-11A071E7BD51}" type="datetimeFigureOut">
              <a:rPr lang="ru-RU" smtClean="0"/>
              <a:pPr/>
              <a:t>20.09.2011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332E9F-D43B-4BF8-8DBE-0A6E0D170E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A4A3A-59F8-408C-ACF9-11A071E7BD51}" type="datetimeFigureOut">
              <a:rPr lang="ru-RU" smtClean="0"/>
              <a:pPr/>
              <a:t>20.09.2011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332E9F-D43B-4BF8-8DBE-0A6E0D170E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A4A3A-59F8-408C-ACF9-11A071E7BD51}" type="datetimeFigureOut">
              <a:rPr lang="ru-RU" smtClean="0"/>
              <a:pPr/>
              <a:t>20.09.2011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332E9F-D43B-4BF8-8DBE-0A6E0D170E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A4A3A-59F8-408C-ACF9-11A071E7BD51}" type="datetimeFigureOut">
              <a:rPr lang="ru-RU" smtClean="0"/>
              <a:pPr/>
              <a:t>20.09.2011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332E9F-D43B-4BF8-8DBE-0A6E0D170E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A4A3A-59F8-408C-ACF9-11A071E7BD51}" type="datetimeFigureOut">
              <a:rPr lang="ru-RU" smtClean="0"/>
              <a:pPr/>
              <a:t>20.09.2011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332E9F-D43B-4BF8-8DBE-0A6E0D170E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A4A3A-59F8-408C-ACF9-11A071E7BD51}" type="datetimeFigureOut">
              <a:rPr lang="ru-RU" smtClean="0"/>
              <a:pPr/>
              <a:t>20.09.2011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332E9F-D43B-4BF8-8DBE-0A6E0D170E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A4A3A-59F8-408C-ACF9-11A071E7BD51}" type="datetimeFigureOut">
              <a:rPr lang="ru-RU" smtClean="0"/>
              <a:pPr/>
              <a:t>20.09.2011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332E9F-D43B-4BF8-8DBE-0A6E0D170E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2A4A3A-59F8-408C-ACF9-11A071E7BD51}" type="datetimeFigureOut">
              <a:rPr lang="ru-RU" smtClean="0"/>
              <a:pPr/>
              <a:t>20.09.2011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332E9F-D43B-4BF8-8DBE-0A6E0D170EB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5720" y="2643182"/>
            <a:ext cx="3571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I am good at …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285984" y="1357298"/>
            <a:ext cx="1785950" cy="328614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sports</a:t>
            </a:r>
          </a:p>
          <a:p>
            <a:pPr algn="ctr"/>
            <a:r>
              <a:rPr lang="en-US" dirty="0" smtClean="0"/>
              <a:t>English</a:t>
            </a:r>
          </a:p>
          <a:p>
            <a:pPr algn="ctr"/>
            <a:r>
              <a:rPr lang="en-US" dirty="0" smtClean="0"/>
              <a:t>dancing</a:t>
            </a:r>
          </a:p>
          <a:p>
            <a:pPr algn="ctr"/>
            <a:r>
              <a:rPr lang="en-US" dirty="0" smtClean="0"/>
              <a:t>swimming</a:t>
            </a:r>
          </a:p>
          <a:p>
            <a:pPr algn="ctr"/>
            <a:r>
              <a:rPr lang="en-US" dirty="0" smtClean="0"/>
              <a:t>drawing</a:t>
            </a:r>
          </a:p>
          <a:p>
            <a:pPr algn="ctr"/>
            <a:r>
              <a:rPr lang="en-US" dirty="0" smtClean="0"/>
              <a:t>figure skating</a:t>
            </a:r>
          </a:p>
          <a:p>
            <a:pPr algn="ctr"/>
            <a:r>
              <a:rPr lang="en-US" dirty="0" smtClean="0"/>
              <a:t>computer games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857752" y="2643182"/>
            <a:ext cx="3571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I enjoy …</a:t>
            </a: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143636" y="1357298"/>
            <a:ext cx="1785950" cy="328614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cook</a:t>
            </a:r>
            <a:r>
              <a:rPr lang="en-US" b="1" dirty="0" smtClean="0">
                <a:solidFill>
                  <a:srgbClr val="FF0000"/>
                </a:solidFill>
              </a:rPr>
              <a:t>ing</a:t>
            </a:r>
          </a:p>
          <a:p>
            <a:pPr algn="ctr"/>
            <a:r>
              <a:rPr lang="en-US" dirty="0" smtClean="0"/>
              <a:t>read</a:t>
            </a:r>
            <a:r>
              <a:rPr lang="en-US" b="1" dirty="0" smtClean="0">
                <a:solidFill>
                  <a:srgbClr val="FF0000"/>
                </a:solidFill>
              </a:rPr>
              <a:t>ing</a:t>
            </a:r>
          </a:p>
          <a:p>
            <a:pPr algn="ctr"/>
            <a:r>
              <a:rPr lang="en-US" dirty="0" smtClean="0"/>
              <a:t>watch</a:t>
            </a:r>
            <a:r>
              <a:rPr lang="en-US" b="1" dirty="0" smtClean="0">
                <a:solidFill>
                  <a:srgbClr val="FF0000"/>
                </a:solidFill>
              </a:rPr>
              <a:t>ing</a:t>
            </a:r>
            <a:r>
              <a:rPr lang="en-US" dirty="0" smtClean="0"/>
              <a:t> TV</a:t>
            </a:r>
          </a:p>
          <a:p>
            <a:pPr algn="ctr"/>
            <a:r>
              <a:rPr lang="en-US" dirty="0" smtClean="0"/>
              <a:t>sleep</a:t>
            </a:r>
            <a:r>
              <a:rPr lang="en-US" b="1" dirty="0" smtClean="0">
                <a:solidFill>
                  <a:srgbClr val="FF0000"/>
                </a:solidFill>
              </a:rPr>
              <a:t>ing</a:t>
            </a:r>
          </a:p>
          <a:p>
            <a:pPr algn="ctr"/>
            <a:r>
              <a:rPr lang="en-US" dirty="0" smtClean="0"/>
              <a:t>runn</a:t>
            </a:r>
            <a:r>
              <a:rPr lang="en-US" b="1" dirty="0" smtClean="0">
                <a:solidFill>
                  <a:srgbClr val="FF0000"/>
                </a:solidFill>
              </a:rPr>
              <a:t>ing</a:t>
            </a:r>
          </a:p>
          <a:p>
            <a:pPr algn="ctr"/>
            <a:r>
              <a:rPr lang="en-US" dirty="0" smtClean="0"/>
              <a:t>jump</a:t>
            </a:r>
            <a:r>
              <a:rPr lang="en-US" b="1" dirty="0" smtClean="0">
                <a:solidFill>
                  <a:srgbClr val="FF0000"/>
                </a:solidFill>
              </a:rPr>
              <a:t>ing</a:t>
            </a:r>
          </a:p>
          <a:p>
            <a:pPr algn="ctr"/>
            <a:r>
              <a:rPr lang="en-US" dirty="0" smtClean="0"/>
              <a:t>play</a:t>
            </a:r>
            <a:r>
              <a:rPr lang="en-US" b="1" dirty="0" smtClean="0">
                <a:solidFill>
                  <a:srgbClr val="FF0000"/>
                </a:solidFill>
              </a:rPr>
              <a:t>ing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-16"/>
            <a:ext cx="8229600" cy="1143000"/>
          </a:xfrm>
        </p:spPr>
        <p:txBody>
          <a:bodyPr/>
          <a:lstStyle/>
          <a:p>
            <a:r>
              <a:rPr lang="en-US" dirty="0" smtClean="0"/>
              <a:t>Say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85720" y="5072074"/>
            <a:ext cx="2714644" cy="85725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Are you good at…?</a:t>
            </a:r>
            <a:endParaRPr lang="ru-RU" sz="2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143636" y="5072074"/>
            <a:ext cx="2714644" cy="85725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Do you enjoy …?</a:t>
            </a:r>
            <a:endParaRPr lang="ru-RU" sz="2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14282" y="6215082"/>
            <a:ext cx="3143272" cy="50006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Yes, I am/No, I am not</a:t>
            </a:r>
            <a:endParaRPr lang="ru-RU" sz="24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786446" y="6215082"/>
            <a:ext cx="3143272" cy="50006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Yes, I do/No, I don’t</a:t>
            </a:r>
            <a:endParaRPr lang="ru-RU" sz="2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50</Words>
  <Application>Microsoft Office PowerPoint</Application>
  <PresentationFormat>Экран (4:3)</PresentationFormat>
  <Paragraphs>21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Say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1</cp:lastModifiedBy>
  <cp:revision>5</cp:revision>
  <dcterms:created xsi:type="dcterms:W3CDTF">2010-10-10T15:29:04Z</dcterms:created>
  <dcterms:modified xsi:type="dcterms:W3CDTF">2011-09-20T12:26:24Z</dcterms:modified>
</cp:coreProperties>
</file>